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114" d="100"/>
          <a:sy n="114" d="100"/>
        </p:scale>
        <p:origin x="1224" y="102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09/12/2024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530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admin</cp:lastModifiedBy>
  <cp:revision>49</cp:revision>
  <dcterms:created xsi:type="dcterms:W3CDTF">2020-03-05T15:21:24Z</dcterms:created>
  <dcterms:modified xsi:type="dcterms:W3CDTF">2024-12-09T05:31:50Z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